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16"/>
    <a:srgbClr val="EEE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15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F4D9-DBC4-4CD3-94C8-B11CCA1140FE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D981D-55F0-448F-9382-061B5C30961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mad scient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726160"/>
            <a:ext cx="2915816" cy="2915816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 rot="1200000">
            <a:off x="134754" y="-381639"/>
            <a:ext cx="8448067" cy="7122941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38100">
                <a:solidFill>
                  <a:srgbClr val="FFC000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146540" cy="147002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GEMS Wellington Primary School</a:t>
            </a:r>
            <a:br>
              <a:rPr lang="en-US" b="1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Science Week 2013</a:t>
            </a:r>
            <a:endParaRPr lang="en-GB" b="1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2636912"/>
            <a:ext cx="1008112" cy="745462"/>
          </a:xfrm>
          <a:prstGeom prst="rect">
            <a:avLst/>
          </a:prstGeom>
        </p:spPr>
      </p:pic>
      <p:pic>
        <p:nvPicPr>
          <p:cNvPr id="21" name="Picture 20" descr="b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1" y="1683516"/>
            <a:ext cx="1296144" cy="912641"/>
          </a:xfrm>
          <a:prstGeom prst="rect">
            <a:avLst/>
          </a:prstGeom>
        </p:spPr>
      </p:pic>
      <p:pic>
        <p:nvPicPr>
          <p:cNvPr id="7" name="Content Placeholder 6" descr="mad scientist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3717032"/>
            <a:ext cx="2963019" cy="2963019"/>
          </a:xfrm>
        </p:spPr>
      </p:pic>
      <p:sp>
        <p:nvSpPr>
          <p:cNvPr id="4" name="Cloud Callout 3"/>
          <p:cNvSpPr/>
          <p:nvPr/>
        </p:nvSpPr>
        <p:spPr>
          <a:xfrm>
            <a:off x="179512" y="332656"/>
            <a:ext cx="4752528" cy="3096344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effectLst/>
                <a:latin typeface="+mj-lt"/>
              </a:rPr>
              <a:t>Have you ever wondered?</a:t>
            </a:r>
            <a:endParaRPr lang="en-GB" sz="440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2555776" y="5949280"/>
            <a:ext cx="52842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cap="none" spc="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Can plants grow upside down?</a:t>
            </a:r>
            <a:endParaRPr lang="en-US" sz="3200" cap="none" spc="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pic>
        <p:nvPicPr>
          <p:cNvPr id="9" name="Picture 8" descr="pla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7884368" y="5373216"/>
            <a:ext cx="1126765" cy="136426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39952" y="2564904"/>
            <a:ext cx="421196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cap="none" spc="0" dirty="0" smtClean="0">
                <a:ln w="3175">
                  <a:noFill/>
                </a:ln>
                <a:solidFill>
                  <a:srgbClr val="FFFF00"/>
                </a:solidFill>
                <a:effectLst/>
              </a:rPr>
              <a:t>How long can a banana last?</a:t>
            </a:r>
            <a:endParaRPr lang="en-US" sz="3200" cap="none" spc="0" dirty="0">
              <a:ln w="3175"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0" y="3717032"/>
            <a:ext cx="51528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cap="none" spc="0" dirty="0" smtClean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/>
              </a:rPr>
              <a:t>Do animals like music?</a:t>
            </a:r>
            <a:endParaRPr lang="en-US" sz="3200" cap="none" spc="0" dirty="0">
              <a:ln w="3175"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31840" y="4509120"/>
            <a:ext cx="5152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cap="none" spc="0" dirty="0" smtClean="0">
                <a:ln w="317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How do you make the BEST paper airplane?</a:t>
            </a:r>
            <a:endParaRPr lang="en-US" sz="3200" cap="none" spc="0" dirty="0">
              <a:ln w="3175">
                <a:solidFill>
                  <a:schemeClr val="accent1">
                    <a:lumMod val="7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24128" y="260648"/>
            <a:ext cx="3419872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cap="none" spc="0" dirty="0" smtClean="0">
                <a:ln w="317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At what temperature will ice cream give me brain freeze?</a:t>
            </a:r>
            <a:endParaRPr lang="en-US" sz="3200" cap="none" spc="0" dirty="0">
              <a:ln w="317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5" name="Picture 14" descr="ca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3429000"/>
            <a:ext cx="1061467" cy="945508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28384" y="3466950"/>
            <a:ext cx="1115616" cy="1110657"/>
          </a:xfrm>
          <a:prstGeom prst="rect">
            <a:avLst/>
          </a:prstGeom>
        </p:spPr>
      </p:pic>
      <p:pic>
        <p:nvPicPr>
          <p:cNvPr id="18" name="Picture 17" descr="snowflak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836712"/>
            <a:ext cx="360040" cy="404196"/>
          </a:xfrm>
          <a:prstGeom prst="rect">
            <a:avLst/>
          </a:prstGeom>
        </p:spPr>
      </p:pic>
      <p:pic>
        <p:nvPicPr>
          <p:cNvPr id="19" name="Picture 18" descr="snowflak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84168" y="188640"/>
            <a:ext cx="360040" cy="404196"/>
          </a:xfrm>
          <a:prstGeom prst="rect">
            <a:avLst/>
          </a:prstGeom>
        </p:spPr>
      </p:pic>
      <p:pic>
        <p:nvPicPr>
          <p:cNvPr id="20" name="Picture 19" descr="snowflak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20072" y="0"/>
            <a:ext cx="576064" cy="646713"/>
          </a:xfrm>
          <a:prstGeom prst="rect">
            <a:avLst/>
          </a:prstGeom>
        </p:spPr>
      </p:pic>
      <p:pic>
        <p:nvPicPr>
          <p:cNvPr id="22" name="Picture 21" descr="snowflak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244408" y="332656"/>
            <a:ext cx="433586" cy="486762"/>
          </a:xfrm>
          <a:prstGeom prst="rect">
            <a:avLst/>
          </a:prstGeom>
        </p:spPr>
      </p:pic>
      <p:pic>
        <p:nvPicPr>
          <p:cNvPr id="23" name="Picture 22" descr="aeroplan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11760" y="5085184"/>
            <a:ext cx="1685925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87" y="0"/>
            <a:ext cx="6624736" cy="1714202"/>
          </a:xfrm>
        </p:spPr>
        <p:txBody>
          <a:bodyPr>
            <a:normAutofit/>
          </a:bodyPr>
          <a:lstStyle/>
          <a:p>
            <a:r>
              <a:rPr lang="en-US" dirty="0" smtClean="0"/>
              <a:t>Science Fairs around the          World…</a:t>
            </a:r>
            <a:endParaRPr lang="en-GB" dirty="0"/>
          </a:p>
        </p:txBody>
      </p:sp>
      <p:pic>
        <p:nvPicPr>
          <p:cNvPr id="4" name="Content Placeholder 6" descr="mad scient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6372201" y="-1"/>
            <a:ext cx="2771800" cy="2963019"/>
          </a:xfrm>
          <a:prstGeom prst="rect">
            <a:avLst/>
          </a:prstGeom>
        </p:spPr>
      </p:pic>
      <p:pic>
        <p:nvPicPr>
          <p:cNvPr id="6" name="Picture 5" descr="goldf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5" y="1700808"/>
            <a:ext cx="3374089" cy="2952328"/>
          </a:xfrm>
          <a:prstGeom prst="rect">
            <a:avLst/>
          </a:prstGeom>
        </p:spPr>
      </p:pic>
      <p:pic>
        <p:nvPicPr>
          <p:cNvPr id="7" name="Picture 6" descr="musc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887" y="1628800"/>
            <a:ext cx="2891945" cy="3013568"/>
          </a:xfrm>
          <a:prstGeom prst="rect">
            <a:avLst/>
          </a:prstGeom>
        </p:spPr>
      </p:pic>
      <p:pic>
        <p:nvPicPr>
          <p:cNvPr id="8" name="Picture 7" descr="tast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3573016"/>
            <a:ext cx="2233512" cy="230425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79512" y="4869160"/>
            <a:ext cx="648072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This is your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chance to find the answers to the craziest questions you can think of!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I need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dirty="0" smtClean="0"/>
              <a:t>Think of an amazing idea or a question that you would like to know the answer to!</a:t>
            </a:r>
          </a:p>
          <a:p>
            <a:r>
              <a:rPr lang="en-US" dirty="0" smtClean="0"/>
              <a:t>Plan and carry out an experiment at home to find the answer.</a:t>
            </a:r>
            <a:endParaRPr lang="en-GB" dirty="0"/>
          </a:p>
          <a:p>
            <a:r>
              <a:rPr lang="en-US" dirty="0" smtClean="0"/>
              <a:t>Make a poster to share your findings with your class.  You could even bring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props or parts of your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experiment to share.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426" y="4481736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Things to think about…</a:t>
            </a:r>
            <a:endParaRPr lang="en-GB" dirty="0"/>
          </a:p>
        </p:txBody>
      </p:sp>
      <p:pic>
        <p:nvPicPr>
          <p:cNvPr id="4" name="Content Placeholder 3" descr="science f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1196752"/>
            <a:ext cx="5904656" cy="4543818"/>
          </a:xfrm>
        </p:spPr>
      </p:pic>
      <p:pic>
        <p:nvPicPr>
          <p:cNvPr id="5" name="Content Placeholder 6" descr="mad scient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87069"/>
            <a:ext cx="2170931" cy="217093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0" y="1124743"/>
            <a:ext cx="4283968" cy="381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 like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scientist…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your investigation fair, is it repeatable?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like a designer…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will make people want </a:t>
            </a:r>
            <a:r>
              <a:rPr lang="en-US" sz="3200" dirty="0" smtClean="0"/>
              <a:t>to read and look at your project?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Things to think about…</a:t>
            </a:r>
            <a:endParaRPr lang="en-GB" dirty="0"/>
          </a:p>
        </p:txBody>
      </p:sp>
      <p:pic>
        <p:nvPicPr>
          <p:cNvPr id="4" name="Content Placeholder 3" descr="science f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196752"/>
            <a:ext cx="5760640" cy="4432993"/>
          </a:xfrm>
        </p:spPr>
      </p:pic>
      <p:pic>
        <p:nvPicPr>
          <p:cNvPr id="5" name="Content Placeholder 6" descr="mad scient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87069"/>
            <a:ext cx="2170931" cy="217093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91680" y="5517232"/>
            <a:ext cx="7452320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Bring your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project to school on Sunday 12</a:t>
            </a:r>
            <a:r>
              <a:rPr kumimoji="0" lang="en-US" sz="3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May to share with the rest of your class.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980728"/>
            <a:ext cx="4283968" cy="3888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You need to include all of the parts of an investigation: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 question 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 hypothesis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h</a:t>
            </a:r>
            <a:r>
              <a:rPr lang="en-US" sz="3200" dirty="0" smtClean="0"/>
              <a:t>ow you carried out the investigation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r</a:t>
            </a:r>
            <a:r>
              <a:rPr lang="en-US" sz="3200" dirty="0" smtClean="0"/>
              <a:t>esults, conclusion and evaluation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ad scient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3140968"/>
            <a:ext cx="3467075" cy="3467075"/>
          </a:xfrm>
        </p:spPr>
      </p:pic>
      <p:sp>
        <p:nvSpPr>
          <p:cNvPr id="4" name="Cloud Callout 3"/>
          <p:cNvSpPr/>
          <p:nvPr/>
        </p:nvSpPr>
        <p:spPr>
          <a:xfrm>
            <a:off x="1907704" y="404664"/>
            <a:ext cx="4752528" cy="3096344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effectLst/>
                <a:latin typeface="+mj-lt"/>
              </a:rPr>
              <a:t>Good Luck!</a:t>
            </a:r>
            <a:endParaRPr lang="en-GB" sz="440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0249" y="4365104"/>
            <a:ext cx="403244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Each class will choose 3 projects to share with the rest of the school </a:t>
            </a:r>
            <a:r>
              <a:rPr lang="en-US" sz="2800" dirty="0" smtClean="0"/>
              <a:t>and the parents in </a:t>
            </a:r>
            <a:r>
              <a:rPr lang="en-US" sz="2800" dirty="0" smtClean="0"/>
              <a:t>the main </a:t>
            </a:r>
            <a:r>
              <a:rPr lang="en-US" sz="2800" smtClean="0"/>
              <a:t>hall</a:t>
            </a:r>
            <a:r>
              <a:rPr 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8363</TotalTime>
  <Words>248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GEMS Wellington Primary School Science Week 2013</vt:lpstr>
      <vt:lpstr>PowerPoint Presentation</vt:lpstr>
      <vt:lpstr>Science Fairs around the          World…</vt:lpstr>
      <vt:lpstr>What do I need to do?</vt:lpstr>
      <vt:lpstr>Things to think about…</vt:lpstr>
      <vt:lpstr>Things to think about…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</dc:creator>
  <cp:lastModifiedBy>Louisa Sherman</cp:lastModifiedBy>
  <cp:revision>90</cp:revision>
  <dcterms:created xsi:type="dcterms:W3CDTF">2012-10-08T06:11:05Z</dcterms:created>
  <dcterms:modified xsi:type="dcterms:W3CDTF">2013-05-01T06:01:31Z</dcterms:modified>
</cp:coreProperties>
</file>